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2" r:id="rId3"/>
    <p:sldId id="288" r:id="rId4"/>
    <p:sldId id="289" r:id="rId5"/>
    <p:sldId id="290" r:id="rId6"/>
    <p:sldId id="312" r:id="rId7"/>
    <p:sldId id="291" r:id="rId8"/>
    <p:sldId id="292" r:id="rId9"/>
    <p:sldId id="293" r:id="rId10"/>
    <p:sldId id="310" r:id="rId11"/>
    <p:sldId id="294" r:id="rId12"/>
    <p:sldId id="311" r:id="rId13"/>
    <p:sldId id="296" r:id="rId14"/>
    <p:sldId id="297" r:id="rId15"/>
    <p:sldId id="301" r:id="rId16"/>
    <p:sldId id="298" r:id="rId17"/>
    <p:sldId id="299" r:id="rId18"/>
    <p:sldId id="300" r:id="rId19"/>
    <p:sldId id="302" r:id="rId20"/>
    <p:sldId id="313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227E-3D44-4BF0-9D80-0EC5CA111E6F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EA9B-C463-4105-B35A-998992DA34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EA9B-C463-4105-B35A-998992DA342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>
            <a:off x="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16200000">
            <a:off x="-380999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6200000">
            <a:off x="-228599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16200000">
            <a:off x="-762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14800" y="40386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47800" y="685800"/>
            <a:ext cx="4648200" cy="3276600"/>
            <a:chOff x="2286000" y="457200"/>
            <a:chExt cx="4648200" cy="3276600"/>
          </a:xfrm>
        </p:grpSpPr>
        <p:pic>
          <p:nvPicPr>
            <p:cNvPr id="49" name="Picture 48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457200"/>
              <a:ext cx="2365513" cy="3200400"/>
            </a:xfrm>
            <a:prstGeom prst="rect">
              <a:avLst/>
            </a:prstGeom>
          </p:spPr>
        </p:pic>
        <p:pic>
          <p:nvPicPr>
            <p:cNvPr id="52" name="Picture 51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8687" y="533400"/>
              <a:ext cx="2365513" cy="32004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 flipH="1">
            <a:off x="1828800" y="914400"/>
            <a:ext cx="4648200" cy="3276600"/>
            <a:chOff x="2286000" y="457200"/>
            <a:chExt cx="4648200" cy="3276600"/>
          </a:xfrm>
        </p:grpSpPr>
        <p:pic>
          <p:nvPicPr>
            <p:cNvPr id="55" name="Picture 54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457200"/>
              <a:ext cx="2365513" cy="3200400"/>
            </a:xfrm>
            <a:prstGeom prst="rect">
              <a:avLst/>
            </a:prstGeom>
          </p:spPr>
        </p:pic>
        <p:pic>
          <p:nvPicPr>
            <p:cNvPr id="56" name="Picture 55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8687" y="533400"/>
              <a:ext cx="2365513" cy="32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29" name="Picture 28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95400"/>
            <a:ext cx="3962400" cy="3810000"/>
          </a:xfrm>
          <a:prstGeom prst="rect">
            <a:avLst/>
          </a:prstGeom>
        </p:spPr>
      </p:pic>
      <p:pic>
        <p:nvPicPr>
          <p:cNvPr id="30" name="Picture 29" descr="vx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295400"/>
            <a:ext cx="4046395" cy="3886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14600" y="5638800"/>
            <a:ext cx="3886200" cy="1107996"/>
          </a:xfrm>
          <a:prstGeom prst="rect">
            <a:avLst/>
          </a:prstGeom>
          <a:noFill/>
          <a:ln w="127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রিকসা চালক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38" name="Picture 37" descr="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55" y="1287348"/>
            <a:ext cx="3587261" cy="3939767"/>
          </a:xfrm>
          <a:prstGeom prst="rect">
            <a:avLst/>
          </a:prstGeom>
        </p:spPr>
      </p:pic>
      <p:pic>
        <p:nvPicPr>
          <p:cNvPr id="39" name="Picture 38" descr="u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655" y="1287348"/>
            <a:ext cx="3657600" cy="4046652"/>
          </a:xfrm>
          <a:prstGeom prst="rect">
            <a:avLst/>
          </a:prstGeom>
        </p:spPr>
      </p:pic>
      <p:pic>
        <p:nvPicPr>
          <p:cNvPr id="40" name="Picture 39" descr="2014-03-26 11.52.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655" y="1287348"/>
            <a:ext cx="3716145" cy="40386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43200" y="5486400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29" name="Picture 28" descr="sa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62000"/>
            <a:ext cx="3124200" cy="4406984"/>
          </a:xfrm>
          <a:prstGeom prst="rect">
            <a:avLst/>
          </a:prstGeom>
        </p:spPr>
      </p:pic>
      <p:pic>
        <p:nvPicPr>
          <p:cNvPr id="30" name="Picture 29" descr="sds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762000"/>
            <a:ext cx="3085678" cy="4495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5486400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ফেলারিওয়া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35" name="Picture 34" descr="dfd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47800"/>
            <a:ext cx="5791200" cy="3581400"/>
          </a:xfrm>
          <a:prstGeom prst="rect">
            <a:avLst/>
          </a:prstGeom>
        </p:spPr>
      </p:pic>
      <p:pic>
        <p:nvPicPr>
          <p:cNvPr id="36" name="Picture 35" descr="htr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47800"/>
            <a:ext cx="5791200" cy="3587534"/>
          </a:xfrm>
          <a:prstGeom prst="rect">
            <a:avLst/>
          </a:prstGeom>
        </p:spPr>
      </p:pic>
      <p:pic>
        <p:nvPicPr>
          <p:cNvPr id="37" name="Picture 36" descr="iuyiu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447800"/>
            <a:ext cx="5791200" cy="3627844"/>
          </a:xfrm>
          <a:prstGeom prst="rect">
            <a:avLst/>
          </a:prstGeom>
        </p:spPr>
      </p:pic>
      <p:pic>
        <p:nvPicPr>
          <p:cNvPr id="38" name="Picture 37" descr="jjkl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447800"/>
            <a:ext cx="5791200" cy="3581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43200" y="5486400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dfds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89" y="1143000"/>
            <a:ext cx="458971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দfsd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143000"/>
            <a:ext cx="46481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dsfd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4648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fleur_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71800" y="5445204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720804"/>
            <a:ext cx="41148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71600" y="2133600"/>
            <a:ext cx="624840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1"/>
            <a:endCxn id="29" idx="3"/>
          </p:cNvCxnSpPr>
          <p:nvPr/>
        </p:nvCxnSpPr>
        <p:spPr>
          <a:xfrm rot="10800000" flipH="1">
            <a:off x="1371600" y="3771900"/>
            <a:ext cx="624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752600" y="38100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76400" y="26670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4154269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2286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আমাদের জন্য কী কী কাজ করেন?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5200" y="39812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ডাক্তার আমাদের জন্য কী কী কাজ করেন?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00" y="1143000"/>
            <a:ext cx="77724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 (</a:t>
            </a:r>
            <a:r>
              <a:rPr lang="en-US" sz="6600" dirty="0" smtClean="0">
                <a:solidFill>
                  <a:srgbClr val="002060"/>
                </a:solidFill>
                <a:latin typeface="Cambria Math"/>
                <a:ea typeface="Cambria Math"/>
                <a:cs typeface="NikoshBAN" pitchFamily="2" charset="0"/>
              </a:rPr>
              <a:t>√</a:t>
            </a:r>
            <a:r>
              <a:rPr lang="bn-BD" sz="6600" dirty="0" smtClean="0">
                <a:solidFill>
                  <a:srgbClr val="002060"/>
                </a:solidFill>
                <a:latin typeface="Cambria Math"/>
                <a:ea typeface="Cambria Math"/>
                <a:cs typeface="NikoshBAN" pitchFamily="2" charset="0"/>
              </a:rPr>
              <a:t>) চিহ্ন দাও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2527280"/>
            <a:ext cx="7162800" cy="34163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ক। সেবিকা কোথায় কাজ করে?</a:t>
            </a: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কারখানায়  ২। দোকানে</a:t>
            </a: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হাসপাতালে ৪। হোটেলে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4321314"/>
            <a:ext cx="5212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√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600" y="1905000"/>
            <a:ext cx="7848600" cy="34163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খ।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রোগীর সেবা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করে?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১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।গাড়িচালক      ২। শিক্ষক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নার্স              ৪।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ফেরিওয়ালা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657600"/>
            <a:ext cx="5549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√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76200" y="381000"/>
            <a:ext cx="64008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শূণ্যস্থান পূরণ কর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15240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ক। রিকশাচালক রিকশায়________ আনা-নেওয়া করে।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খ। শিক্ষক শিক্ষার্থীদের_________ শেখান।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গ। ঘর-বাড়িতে আমরা___________ করি।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ঘ। অসুখ-বিসুখ হলে _______আমাদের চিকিৎসা করেন।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ঙ। ডাক্তারের কাজে সাহায্য করেন__________।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1676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মালপত্র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0" y="2362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লেখাপড়া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31490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0" y="3834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4520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4400" y="457200"/>
            <a:ext cx="4419600" cy="110799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মৌখিক মূল্যায়ন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19812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ক। নার্স কী কাজ করেন</a:t>
            </a: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খ। ফেরিওয়ালা কী কাজ করেন</a:t>
            </a: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গ। গাড়িচালক কী কাজ করেন</a:t>
            </a: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ঘ। রিকশাচালক কী কাজ করেন</a:t>
            </a:r>
            <a:r>
              <a:rPr lang="en-US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us 31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19200" y="1905000"/>
            <a:ext cx="6553200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 মোহাম্মদ আযহারুল ইসলাম মাহমুদ</a:t>
            </a:r>
          </a:p>
          <a:p>
            <a:r>
              <a:rPr lang="bn-BD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৯ নং নয়ানীলক্ষ্মীপুর সরকারি প্রাথমিক বিদ্যালয়</a:t>
            </a:r>
          </a:p>
          <a:p>
            <a:r>
              <a:rPr lang="bn-BD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হাইমচর , চাঁদপুর।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3952" y="534650"/>
            <a:ext cx="36984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7030A0"/>
                </a:solidFill>
              </a:rPr>
              <a:t> 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52" name="Picture 51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643379">
            <a:off x="1057630" y="1054209"/>
            <a:ext cx="3725974" cy="120032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3276600"/>
            <a:ext cx="8229600" cy="193899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বাবা পেশা কী? সেই সর্ম্পকে ৩টি বাক্য লিখ।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26" name="Picture 25" descr="Daisies_in_love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00112"/>
            <a:ext cx="3443288" cy="3443288"/>
          </a:xfrm>
          <a:prstGeom prst="rect">
            <a:avLst/>
          </a:prstGeom>
        </p:spPr>
      </p:pic>
      <p:pic>
        <p:nvPicPr>
          <p:cNvPr id="30" name="Picture 29" descr="Daisies_in_love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23912"/>
            <a:ext cx="3443288" cy="3443288"/>
          </a:xfrm>
          <a:prstGeom prst="rect">
            <a:avLst/>
          </a:prstGeom>
        </p:spPr>
      </p:pic>
      <p:pic>
        <p:nvPicPr>
          <p:cNvPr id="31" name="Picture 30" descr="DHONNOB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3161">
            <a:off x="2181143" y="3523597"/>
            <a:ext cx="4038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6800" y="762000"/>
            <a:ext cx="4876800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তৃতীয়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2362200"/>
            <a:ext cx="66294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  <a:endParaRPr lang="en-US" sz="8000" b="1" dirty="0">
              <a:ln w="11430">
                <a:solidFill>
                  <a:srgbClr val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33600" y="457200"/>
            <a:ext cx="3352800" cy="144655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3400" y="3581400"/>
            <a:ext cx="685800" cy="304800"/>
          </a:xfrm>
          <a:prstGeom prst="rightArrow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6800" y="3352800"/>
            <a:ext cx="7010400" cy="1905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সমাজের বিভিন্ন পেশা নাম জানবে ও তাদের কাজ কি তা বলতে পারবে।</a:t>
            </a:r>
            <a:endParaRPr lang="en-US" sz="4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2286000" y="609600"/>
            <a:ext cx="3581400" cy="4419600"/>
          </a:xfrm>
          <a:prstGeom prst="cloudCallout">
            <a:avLst/>
          </a:prstGeom>
          <a:solidFill>
            <a:srgbClr val="00B0F0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এসো ভিডিও দেখি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6600" y="320040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10200" y="3787676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ডিও সম্পর্কে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2758878" cy="245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903" y="3717754"/>
            <a:ext cx="2698497" cy="237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83" y="1371600"/>
            <a:ext cx="2819317" cy="245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5943600" y="12954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দেখিয়ে 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2846512" cy="245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833" y="3657600"/>
            <a:ext cx="2824167" cy="237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355554"/>
            <a:ext cx="2972808" cy="237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5791200" y="12954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দেখিয়ে 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38200" y="2286000"/>
            <a:ext cx="6858000" cy="2667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গাড়িচালক,রিকসাচালক,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শিক্ষক, ফেরিওয়ালা,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চিকিৎসক ,নার্স।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28800" y="685800"/>
            <a:ext cx="3810000" cy="990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27" name="Picture 26" descr="fgf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71600"/>
            <a:ext cx="5529821" cy="3505200"/>
          </a:xfrm>
          <a:prstGeom prst="rect">
            <a:avLst/>
          </a:prstGeom>
        </p:spPr>
      </p:pic>
      <p:pic>
        <p:nvPicPr>
          <p:cNvPr id="30" name="Picture 29" descr="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371600"/>
            <a:ext cx="5867400" cy="3505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5216604"/>
            <a:ext cx="38862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 চালক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235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9NO.NAYANI GOVT.P.S.</dc:creator>
  <cp:lastModifiedBy>DPE</cp:lastModifiedBy>
  <cp:revision>76</cp:revision>
  <dcterms:created xsi:type="dcterms:W3CDTF">2006-08-16T00:00:00Z</dcterms:created>
  <dcterms:modified xsi:type="dcterms:W3CDTF">2014-05-02T16:36:14Z</dcterms:modified>
</cp:coreProperties>
</file>